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9144000" cy="6858000" type="screen4x3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192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D2992-31B3-4B1C-8CC5-568E136231F2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1865D-D5B2-4173-B992-1B33B8974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473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D2992-31B3-4B1C-8CC5-568E136231F2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1865D-D5B2-4173-B992-1B33B8974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086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D2992-31B3-4B1C-8CC5-568E136231F2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1865D-D5B2-4173-B992-1B33B8974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411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D2992-31B3-4B1C-8CC5-568E136231F2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1865D-D5B2-4173-B992-1B33B8974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134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D2992-31B3-4B1C-8CC5-568E136231F2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1865D-D5B2-4173-B992-1B33B8974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879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D2992-31B3-4B1C-8CC5-568E136231F2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1865D-D5B2-4173-B992-1B33B8974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11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D2992-31B3-4B1C-8CC5-568E136231F2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1865D-D5B2-4173-B992-1B33B8974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24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D2992-31B3-4B1C-8CC5-568E136231F2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1865D-D5B2-4173-B992-1B33B8974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513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D2992-31B3-4B1C-8CC5-568E136231F2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1865D-D5B2-4173-B992-1B33B8974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37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D2992-31B3-4B1C-8CC5-568E136231F2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1865D-D5B2-4173-B992-1B33B8974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741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D2992-31B3-4B1C-8CC5-568E136231F2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1865D-D5B2-4173-B992-1B33B8974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377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D2992-31B3-4B1C-8CC5-568E136231F2}" type="datetimeFigureOut">
              <a:rPr lang="ko-KR" altLang="en-US" smtClean="0"/>
              <a:t>2016-06-12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1865D-D5B2-4173-B992-1B33B89743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11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45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73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12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31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50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78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98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34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9150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17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22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78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37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87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최종발표-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28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화면 슬라이드 쇼(4:3)</PresentationFormat>
  <Paragraphs>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Joshua</dc:creator>
  <cp:lastModifiedBy>Joshua</cp:lastModifiedBy>
  <cp:revision>1</cp:revision>
  <dcterms:created xsi:type="dcterms:W3CDTF">2016-06-12T05:20:57Z</dcterms:created>
  <dcterms:modified xsi:type="dcterms:W3CDTF">2016-06-12T05:21:17Z</dcterms:modified>
</cp:coreProperties>
</file>